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75" d="100"/>
          <a:sy n="75" d="100"/>
        </p:scale>
        <p:origin x="-96" y="-3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useBgFill="1">
        <p:nvSpPr>
          <p:cNvPr id="12" name="Rectangle 11"/>
          <p:cNvSpPr/>
          <p:nvPr/>
        </p:nvSpPr>
        <p:spPr>
          <a:xfrm>
            <a:off x="341086" y="928914"/>
            <a:ext cx="8432800" cy="17707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685707" y="968189"/>
            <a:ext cx="7799387" cy="1237130"/>
          </a:xfrm>
        </p:spPr>
        <p:txBody>
          <a:bodyPr anchor="b" anchorCtr="0"/>
          <a:lstStyle>
            <a:lvl1pPr algn="r">
              <a:lnSpc>
                <a:spcPts val="5000"/>
              </a:lnSpc>
              <a:defRPr sz="4600">
                <a:solidFill>
                  <a:schemeClr val="accent1"/>
                </a:solidFill>
                <a:effectLst/>
              </a:defRPr>
            </a:lvl1pPr>
          </a:lstStyle>
          <a:p>
            <a:r>
              <a:rPr lang="en-US" smtClean="0"/>
              <a:t>Click to edit Master title style</a:t>
            </a:r>
            <a:endParaRPr/>
          </a:p>
        </p:txBody>
      </p:sp>
      <p:sp>
        <p:nvSpPr>
          <p:cNvPr id="3" name="Subtitle 2"/>
          <p:cNvSpPr>
            <a:spLocks noGrp="1"/>
          </p:cNvSpPr>
          <p:nvPr>
            <p:ph type="subTitle" idx="1"/>
          </p:nvPr>
        </p:nvSpPr>
        <p:spPr>
          <a:xfrm>
            <a:off x="685707" y="2209799"/>
            <a:ext cx="7799387" cy="466165"/>
          </a:xfrm>
        </p:spPr>
        <p:txBody>
          <a:bodyPr/>
          <a:lstStyle>
            <a:lvl1pPr marL="0" indent="0" algn="r">
              <a:lnSpc>
                <a:spcPct val="100000"/>
              </a:lnSpc>
              <a:spcBef>
                <a:spcPts val="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E9B8387C-10CD-0445-B80E-BA257012AF5B}" type="datetimeFigureOut">
              <a:rPr lang="en-US" smtClean="0"/>
              <a:pPr/>
              <a:t>4/27/11</a:t>
            </a:fld>
            <a:endParaRPr lang="en-US"/>
          </a:p>
        </p:txBody>
      </p:sp>
      <p:sp>
        <p:nvSpPr>
          <p:cNvPr id="6" name="Slide Number Placeholder 5"/>
          <p:cNvSpPr>
            <a:spLocks noGrp="1"/>
          </p:cNvSpPr>
          <p:nvPr>
            <p:ph type="sldNum" sz="quarter" idx="12"/>
          </p:nvPr>
        </p:nvSpPr>
        <p:spPr>
          <a:xfrm>
            <a:off x="4305300" y="6492875"/>
            <a:ext cx="533400" cy="365125"/>
          </a:xfrm>
        </p:spPr>
        <p:txBody>
          <a:bodyPr vert="horz" lIns="91440" tIns="45720" rIns="91440" bIns="45720" rtlCol="0" anchor="ctr"/>
          <a:lstStyle>
            <a:lvl1pPr marL="0" algn="ctr" defTabSz="914400" rtl="0" eaLnBrk="1" latinLnBrk="0" hangingPunct="1">
              <a:defRPr sz="1100" b="1" kern="1200">
                <a:solidFill>
                  <a:schemeClr val="bg1">
                    <a:lumMod val="65000"/>
                  </a:schemeClr>
                </a:solidFill>
                <a:latin typeface="Calibri" pitchFamily="34" charset="0"/>
                <a:ea typeface="+mn-ea"/>
                <a:cs typeface="+mn-cs"/>
              </a:defRPr>
            </a:lvl1pPr>
          </a:lstStyle>
          <a:p>
            <a:fld id="{F0C6F239-BC20-874E-8D96-71ABC0F7AE1D}"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57200" y="816802"/>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TitleSlideTop.jpg"/>
          <p:cNvPicPr>
            <a:picLocks noChangeAspect="1"/>
          </p:cNvPicPr>
          <p:nvPr/>
        </p:nvPicPr>
        <p:blipFill>
          <a:blip r:embed="rId2"/>
          <a:stretch>
            <a:fillRect/>
          </a:stretch>
        </p:blipFill>
        <p:spPr>
          <a:xfrm>
            <a:off x="457200" y="457200"/>
            <a:ext cx="8229600" cy="356646"/>
          </a:xfrm>
          <a:prstGeom prst="rect">
            <a:avLst/>
          </a:prstGeom>
        </p:spPr>
      </p:pic>
      <p:pic>
        <p:nvPicPr>
          <p:cNvPr id="10" name="Picture 9" descr="TitleSlideBottom.jpg"/>
          <p:cNvPicPr>
            <a:picLocks noChangeAspect="1"/>
          </p:cNvPicPr>
          <p:nvPr/>
        </p:nvPicPr>
        <p:blipFill>
          <a:blip r:embed="rId3"/>
          <a:stretch>
            <a:fillRect/>
          </a:stretch>
        </p:blipFill>
        <p:spPr>
          <a:xfrm>
            <a:off x="457200" y="2700601"/>
            <a:ext cx="8229600" cy="3700199"/>
          </a:xfrm>
          <a:prstGeom prst="rect">
            <a:avLst/>
          </a:prstGeom>
        </p:spPr>
      </p:pic>
      <p:sp>
        <p:nvSpPr>
          <p:cNvPr id="11" name="Footer Placeholder 4"/>
          <p:cNvSpPr>
            <a:spLocks noGrp="1"/>
          </p:cNvSpPr>
          <p:nvPr>
            <p:ph type="ftr" sz="quarter" idx="3"/>
          </p:nvPr>
        </p:nvSpPr>
        <p:spPr>
          <a:xfrm>
            <a:off x="318247" y="6492875"/>
            <a:ext cx="3415554" cy="365125"/>
          </a:xfrm>
          <a:prstGeom prst="rect">
            <a:avLst/>
          </a:prstGeom>
        </p:spPr>
        <p:txBody>
          <a:bodyPr vert="horz" lIns="91440" tIns="45720" rIns="91440" bIns="45720" rtlCol="0" anchor="ctr"/>
          <a:lstStyle>
            <a:lvl1pPr marL="0" algn="l" defTabSz="914400" rtl="0" eaLnBrk="1" latinLnBrk="0" hangingPunct="1">
              <a:defRPr sz="1100" b="1" kern="1200">
                <a:solidFill>
                  <a:schemeClr val="bg1">
                    <a:lumMod val="65000"/>
                  </a:schemeClr>
                </a:solidFill>
                <a:latin typeface="Calibri" pitchFamily="34" charset="0"/>
                <a:ea typeface="+mn-ea"/>
                <a:cs typeface="+mn-cs"/>
              </a:defRPr>
            </a:lvl1p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useBgFill="1">
        <p:nvSpPr>
          <p:cNvPr id="7" name="Rectangle 6"/>
          <p:cNvSpPr/>
          <p:nvPr/>
        </p:nvSpPr>
        <p:spPr>
          <a:xfrm>
            <a:off x="355600" y="566057"/>
            <a:ext cx="8396514" cy="25980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5" name="Rectangle 4"/>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6" name="Rectangle 5"/>
          <p:cNvSpPr/>
          <p:nvPr/>
        </p:nvSpPr>
        <p:spPr>
          <a:xfrm>
            <a:off x="457200" y="45720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E9B8387C-10CD-0445-B80E-BA257012AF5B}" type="datetimeFigureOut">
              <a:rPr lang="en-US" smtClean="0"/>
              <a:pPr/>
              <a:t>4/27/11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C6F239-BC20-874E-8D96-71ABC0F7AE1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useBgFill="1">
        <p:nvSpPr>
          <p:cNvPr id="10" name="Rectangle 9"/>
          <p:cNvSpPr/>
          <p:nvPr/>
        </p:nvSpPr>
        <p:spPr>
          <a:xfrm>
            <a:off x="333828" y="566057"/>
            <a:ext cx="8454571" cy="21335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457200" y="45720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58368" y="1644868"/>
            <a:ext cx="3657600" cy="1098332"/>
          </a:xfrm>
        </p:spPr>
        <p:txBody>
          <a:bodyPr anchor="b"/>
          <a:lstStyle>
            <a:lvl1pPr algn="l">
              <a:defRPr sz="3600" b="0">
                <a:solidFill>
                  <a:schemeClr val="accent1"/>
                </a:solidFill>
                <a:effectLst/>
              </a:defRPr>
            </a:lvl1pPr>
          </a:lstStyle>
          <a:p>
            <a:r>
              <a:rPr lang="en-US" smtClean="0"/>
              <a:t>Click to edit Master title style</a:t>
            </a:r>
            <a:endParaRPr/>
          </a:p>
        </p:txBody>
      </p:sp>
      <p:sp>
        <p:nvSpPr>
          <p:cNvPr id="3" name="Content Placeholder 2"/>
          <p:cNvSpPr>
            <a:spLocks noGrp="1"/>
          </p:cNvSpPr>
          <p:nvPr>
            <p:ph idx="1"/>
          </p:nvPr>
        </p:nvSpPr>
        <p:spPr>
          <a:xfrm>
            <a:off x="4828032" y="654268"/>
            <a:ext cx="3657600" cy="5486400"/>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58368" y="2774731"/>
            <a:ext cx="3657600" cy="316886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B8387C-10CD-0445-B80E-BA257012AF5B}" type="datetimeFigureOut">
              <a:rPr lang="en-US" smtClean="0"/>
              <a:pPr/>
              <a:t>4/27/11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6F239-BC20-874E-8D96-71ABC0F7AE1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Picture with Caption">
    <p:spTree>
      <p:nvGrpSpPr>
        <p:cNvPr id="1" name=""/>
        <p:cNvGrpSpPr/>
        <p:nvPr/>
      </p:nvGrpSpPr>
      <p:grpSpPr>
        <a:xfrm>
          <a:off x="0" y="0"/>
          <a:ext cx="0" cy="0"/>
          <a:chOff x="0" y="0"/>
          <a:chExt cx="0" cy="0"/>
        </a:xfrm>
      </p:grpSpPr>
      <p:sp useBgFill="1">
        <p:nvSpPr>
          <p:cNvPr id="10" name="Rectangle 9"/>
          <p:cNvSpPr/>
          <p:nvPr/>
        </p:nvSpPr>
        <p:spPr>
          <a:xfrm>
            <a:off x="355600" y="348343"/>
            <a:ext cx="8432800" cy="235131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rot="5400000">
            <a:off x="5598058" y="3310469"/>
            <a:ext cx="5943600" cy="237061"/>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658368" y="1644868"/>
            <a:ext cx="3657600" cy="1098332"/>
          </a:xfrm>
        </p:spPr>
        <p:txBody>
          <a:bodyPr anchor="b"/>
          <a:lstStyle>
            <a:lvl1pPr algn="l">
              <a:defRPr sz="3600" b="0">
                <a:solidFill>
                  <a:schemeClr val="accent1"/>
                </a:solidFill>
                <a:effectLst/>
              </a:defRPr>
            </a:lvl1pPr>
          </a:lstStyle>
          <a:p>
            <a:r>
              <a:rPr lang="en-US" smtClean="0"/>
              <a:t>Click to edit Master title style</a:t>
            </a:r>
            <a:endParaRPr/>
          </a:p>
        </p:txBody>
      </p:sp>
      <p:sp>
        <p:nvSpPr>
          <p:cNvPr id="4" name="Text Placeholder 3"/>
          <p:cNvSpPr>
            <a:spLocks noGrp="1"/>
          </p:cNvSpPr>
          <p:nvPr>
            <p:ph type="body" sz="half" idx="2"/>
          </p:nvPr>
        </p:nvSpPr>
        <p:spPr>
          <a:xfrm>
            <a:off x="658368" y="2774731"/>
            <a:ext cx="3657600" cy="3168869"/>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B8387C-10CD-0445-B80E-BA257012AF5B}" type="datetimeFigureOut">
              <a:rPr lang="en-US" smtClean="0"/>
              <a:pPr/>
              <a:t>4/27/11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6F239-BC20-874E-8D96-71ABC0F7AE1D}" type="slidenum">
              <a:rPr lang="en-US" smtClean="0"/>
              <a:pPr/>
              <a:t>‹#›</a:t>
            </a:fld>
            <a:endParaRPr lang="en-US"/>
          </a:p>
        </p:txBody>
      </p:sp>
      <p:sp>
        <p:nvSpPr>
          <p:cNvPr id="11" name="Picture Placeholder 10"/>
          <p:cNvSpPr>
            <a:spLocks noGrp="1"/>
          </p:cNvSpPr>
          <p:nvPr>
            <p:ph type="pic" sz="quarter" idx="13"/>
          </p:nvPr>
        </p:nvSpPr>
        <p:spPr>
          <a:xfrm>
            <a:off x="4828032" y="457200"/>
            <a:ext cx="3621024" cy="5943600"/>
          </a:xfrm>
        </p:spPr>
        <p:txBody>
          <a:bodyPr/>
          <a:lstStyle>
            <a:lvl1pPr>
              <a:buNone/>
              <a:defRPr/>
            </a:lvl1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a:xfrm>
            <a:off x="609600" y="2286000"/>
            <a:ext cx="7874000" cy="3840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9B8387C-10CD-0445-B80E-BA257012AF5B}" type="datetimeFigureOut">
              <a:rPr lang="en-US" smtClean="0"/>
              <a:pPr/>
              <a:t>4/27/11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6F239-BC20-874E-8D96-71ABC0F7AE1D}"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useBgFill="1">
        <p:nvSpPr>
          <p:cNvPr id="11" name="Rectangle 10"/>
          <p:cNvSpPr/>
          <p:nvPr/>
        </p:nvSpPr>
        <p:spPr>
          <a:xfrm>
            <a:off x="348342" y="362857"/>
            <a:ext cx="8440057" cy="233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9" name="Picture 8" descr="VerticalRight.jpg"/>
          <p:cNvPicPr>
            <a:picLocks noChangeAspect="1"/>
          </p:cNvPicPr>
          <p:nvPr/>
        </p:nvPicPr>
        <p:blipFill>
          <a:blip r:embed="rId2"/>
          <a:stretch>
            <a:fillRect/>
          </a:stretch>
        </p:blipFill>
        <p:spPr>
          <a:xfrm>
            <a:off x="7111668" y="457200"/>
            <a:ext cx="1546230" cy="5943600"/>
          </a:xfrm>
          <a:prstGeom prst="rect">
            <a:avLst/>
          </a:prstGeom>
        </p:spPr>
      </p:pic>
      <p:sp>
        <p:nvSpPr>
          <p:cNvPr id="10" name="Rectangle 9"/>
          <p:cNvSpPr/>
          <p:nvPr/>
        </p:nvSpPr>
        <p:spPr>
          <a:xfrm rot="5400000">
            <a:off x="4074414" y="3369564"/>
            <a:ext cx="5943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119582" y="693738"/>
            <a:ext cx="1491018" cy="5432425"/>
          </a:xfrm>
        </p:spPr>
        <p:txBody>
          <a:bodyPr vert="eaVert" tIns="45720" bIns="45720"/>
          <a:lstStyle>
            <a:lvl1pPr algn="l">
              <a:defRPr/>
            </a:lvl1pPr>
          </a:lstStyle>
          <a:p>
            <a:r>
              <a:rPr lang="en-US" smtClean="0"/>
              <a:t>Click to edit Master title style</a:t>
            </a:r>
            <a:endParaRPr/>
          </a:p>
        </p:txBody>
      </p:sp>
      <p:sp>
        <p:nvSpPr>
          <p:cNvPr id="3" name="Vertical Text Placeholder 2"/>
          <p:cNvSpPr>
            <a:spLocks noGrp="1"/>
          </p:cNvSpPr>
          <p:nvPr>
            <p:ph type="body" orient="vert" idx="1"/>
          </p:nvPr>
        </p:nvSpPr>
        <p:spPr>
          <a:xfrm>
            <a:off x="457200" y="693738"/>
            <a:ext cx="6019800" cy="54324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9B8387C-10CD-0445-B80E-BA257012AF5B}" type="datetimeFigureOut">
              <a:rPr lang="en-US" smtClean="0"/>
              <a:pPr/>
              <a:t>4/27/11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6F239-BC20-874E-8D96-71ABC0F7AE1D}"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9B8387C-10CD-0445-B80E-BA257012AF5B}" type="datetimeFigureOut">
              <a:rPr lang="en-US" smtClean="0"/>
              <a:pPr/>
              <a:t>4/27/11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6F239-BC20-874E-8D96-71ABC0F7AE1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useBgFill="1">
        <p:nvSpPr>
          <p:cNvPr id="10" name="Rectangle 9"/>
          <p:cNvSpPr/>
          <p:nvPr/>
        </p:nvSpPr>
        <p:spPr>
          <a:xfrm>
            <a:off x="326571" y="362857"/>
            <a:ext cx="8440058" cy="25182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098041" y="3575712"/>
            <a:ext cx="5396671" cy="1340467"/>
          </a:xfrm>
        </p:spPr>
        <p:txBody>
          <a:bodyPr tIns="0" bIns="0" anchor="b" anchorCtr="0"/>
          <a:lstStyle>
            <a:lvl1pPr algn="r">
              <a:defRPr sz="4600" b="0" cap="none" baseline="0">
                <a:solidFill>
                  <a:schemeClr val="accent1"/>
                </a:solidFill>
                <a:effectLst/>
              </a:defRPr>
            </a:lvl1pPr>
          </a:lstStyle>
          <a:p>
            <a:r>
              <a:rPr lang="en-US" smtClean="0"/>
              <a:t>Click to edit Master title style</a:t>
            </a:r>
            <a:endParaRPr/>
          </a:p>
        </p:txBody>
      </p:sp>
      <p:sp>
        <p:nvSpPr>
          <p:cNvPr id="3" name="Text Placeholder 2"/>
          <p:cNvSpPr>
            <a:spLocks noGrp="1"/>
          </p:cNvSpPr>
          <p:nvPr>
            <p:ph type="body" idx="1"/>
          </p:nvPr>
        </p:nvSpPr>
        <p:spPr>
          <a:xfrm>
            <a:off x="3098041" y="4980297"/>
            <a:ext cx="5396671" cy="810904"/>
          </a:xfrm>
        </p:spPr>
        <p:txBody>
          <a:bodyPr tIns="0" bIns="0" anchor="t" anchorCtr="0">
            <a:normAutofit/>
          </a:bodyPr>
          <a:lstStyle>
            <a:lvl1pPr marL="0" indent="0" algn="r">
              <a:spcBef>
                <a:spcPts val="300"/>
              </a:spcBef>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B8387C-10CD-0445-B80E-BA257012AF5B}" type="datetimeFigureOut">
              <a:rPr lang="en-US" smtClean="0"/>
              <a:pPr/>
              <a:t>4/27/11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06824" y="6492240"/>
            <a:ext cx="533400" cy="365125"/>
          </a:xfrm>
        </p:spPr>
        <p:txBody>
          <a:bodyPr vert="horz" lIns="91440" tIns="45720" rIns="91440" bIns="45720" rtlCol="0" anchor="ctr"/>
          <a:lstStyle>
            <a:lvl1pPr marL="0" algn="ctr" defTabSz="914400" rtl="0" eaLnBrk="1" latinLnBrk="0" hangingPunct="1">
              <a:defRPr sz="1100" b="1" kern="1200">
                <a:solidFill>
                  <a:schemeClr val="bg1">
                    <a:lumMod val="65000"/>
                  </a:schemeClr>
                </a:solidFill>
                <a:latin typeface="Calibri" pitchFamily="34" charset="0"/>
                <a:ea typeface="+mn-ea"/>
                <a:cs typeface="+mn-cs"/>
              </a:defRPr>
            </a:lvl1pPr>
          </a:lstStyle>
          <a:p>
            <a:fld id="{F0C6F239-BC20-874E-8D96-71ABC0F7AE1D}" type="slidenum">
              <a:rPr lang="en-US" smtClean="0"/>
              <a:pPr/>
              <a:t>‹#›</a:t>
            </a:fld>
            <a:endParaRPr lang="en-US"/>
          </a:p>
        </p:txBody>
      </p:sp>
      <p:pic>
        <p:nvPicPr>
          <p:cNvPr id="7" name="Picture 6" descr="SectionHeaderLeft.jpg"/>
          <p:cNvPicPr>
            <a:picLocks noChangeAspect="1"/>
          </p:cNvPicPr>
          <p:nvPr/>
        </p:nvPicPr>
        <p:blipFill>
          <a:blip r:embed="rId2"/>
          <a:stretch>
            <a:fillRect/>
          </a:stretch>
        </p:blipFill>
        <p:spPr>
          <a:xfrm>
            <a:off x="470647" y="457200"/>
            <a:ext cx="2216561" cy="5943600"/>
          </a:xfrm>
          <a:prstGeom prst="rect">
            <a:avLst/>
          </a:prstGeom>
        </p:spPr>
      </p:pic>
      <p:sp>
        <p:nvSpPr>
          <p:cNvPr id="8" name="Rectangle 7"/>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rot="5400000">
            <a:off x="-222366" y="3369564"/>
            <a:ext cx="5943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58904" y="2286000"/>
            <a:ext cx="3657600" cy="38401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831308" y="2286000"/>
            <a:ext cx="3657600" cy="3840163"/>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9B8387C-10CD-0445-B80E-BA257012AF5B}" type="datetimeFigureOut">
              <a:rPr lang="en-US" smtClean="0"/>
              <a:pPr/>
              <a:t>4/27/11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6F239-BC20-874E-8D96-71ABC0F7AE1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63388" y="2040081"/>
            <a:ext cx="3657600" cy="730415"/>
          </a:xfrm>
        </p:spPr>
        <p:txBody>
          <a:bodyPr tIns="0" bIns="0" anchor="ctr" anchorCtr="0">
            <a:noAutofit/>
          </a:bodyPr>
          <a:lstStyle>
            <a:lvl1pPr marL="0" indent="0" algn="ctr">
              <a:lnSpc>
                <a:spcPts val="3000"/>
              </a:lnSpc>
              <a:spcBef>
                <a:spcPts val="30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63388" y="2797175"/>
            <a:ext cx="3657600" cy="33289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828032" y="2040081"/>
            <a:ext cx="3657600" cy="730415"/>
          </a:xfrm>
        </p:spPr>
        <p:txBody>
          <a:bodyPr tIns="0" bIns="0" anchor="ctr" anchorCtr="0">
            <a:noAutofit/>
          </a:bodyPr>
          <a:lstStyle>
            <a:lvl1pPr marL="0" indent="0" algn="ctr">
              <a:lnSpc>
                <a:spcPts val="3000"/>
              </a:lnSpc>
              <a:spcBef>
                <a:spcPts val="300"/>
              </a:spcBef>
              <a:buNone/>
              <a:defRPr sz="26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28032" y="2797175"/>
            <a:ext cx="3657600" cy="3328988"/>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E9B8387C-10CD-0445-B80E-BA257012AF5B}" type="datetimeFigureOut">
              <a:rPr lang="en-US" smtClean="0"/>
              <a:pPr/>
              <a:t>4/27/11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C6F239-BC20-874E-8D96-71ABC0F7AE1D}" type="slidenum">
              <a:rPr lang="en-US" smtClean="0"/>
              <a:pPr/>
              <a:t>‹#›</a:t>
            </a:fld>
            <a:endParaRPr lang="en-US"/>
          </a:p>
        </p:txBody>
      </p:sp>
      <p:cxnSp>
        <p:nvCxnSpPr>
          <p:cNvPr id="11" name="Straight Connector 10"/>
          <p:cNvCxnSpPr/>
          <p:nvPr/>
        </p:nvCxnSpPr>
        <p:spPr>
          <a:xfrm rot="5400000">
            <a:off x="2884488" y="4484687"/>
            <a:ext cx="3375025" cy="1588"/>
          </a:xfrm>
          <a:prstGeom prst="line">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54050" y="2286001"/>
            <a:ext cx="7848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9B8387C-10CD-0445-B80E-BA257012AF5B}" type="datetimeFigureOut">
              <a:rPr lang="en-US" smtClean="0"/>
              <a:pPr/>
              <a:t>4/27/11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6F239-BC20-874E-8D96-71ABC0F7AE1D}" type="slidenum">
              <a:rPr lang="en-US" smtClean="0"/>
              <a:pPr/>
              <a:t>‹#›</a:t>
            </a:fld>
            <a:endParaRPr lang="en-US"/>
          </a:p>
        </p:txBody>
      </p:sp>
      <p:sp>
        <p:nvSpPr>
          <p:cNvPr id="9" name="Content Placeholder 2"/>
          <p:cNvSpPr>
            <a:spLocks noGrp="1"/>
          </p:cNvSpPr>
          <p:nvPr>
            <p:ph sz="half" idx="13"/>
          </p:nvPr>
        </p:nvSpPr>
        <p:spPr>
          <a:xfrm>
            <a:off x="654050" y="4302966"/>
            <a:ext cx="7848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828032"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9B8387C-10CD-0445-B80E-BA257012AF5B}" type="datetimeFigureOut">
              <a:rPr lang="en-US" smtClean="0"/>
              <a:pPr/>
              <a:t>4/27/11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6F239-BC20-874E-8D96-71ABC0F7AE1D}" type="slidenum">
              <a:rPr lang="en-US" smtClean="0"/>
              <a:pPr/>
              <a:t>‹#›</a:t>
            </a:fld>
            <a:endParaRPr lang="en-US"/>
          </a:p>
        </p:txBody>
      </p:sp>
      <p:sp>
        <p:nvSpPr>
          <p:cNvPr id="9" name="Content Placeholder 2"/>
          <p:cNvSpPr>
            <a:spLocks noGrp="1"/>
          </p:cNvSpPr>
          <p:nvPr>
            <p:ph sz="half" idx="13"/>
          </p:nvPr>
        </p:nvSpPr>
        <p:spPr>
          <a:xfrm>
            <a:off x="4828032"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Content Placeholder 2"/>
          <p:cNvSpPr>
            <a:spLocks noGrp="1"/>
          </p:cNvSpPr>
          <p:nvPr>
            <p:ph sz="half" idx="14"/>
          </p:nvPr>
        </p:nvSpPr>
        <p:spPr>
          <a:xfrm>
            <a:off x="654085" y="2286000"/>
            <a:ext cx="3657600" cy="384016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828032"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9B8387C-10CD-0445-B80E-BA257012AF5B}" type="datetimeFigureOut">
              <a:rPr lang="en-US" smtClean="0"/>
              <a:pPr/>
              <a:t>4/27/11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6F239-BC20-874E-8D96-71ABC0F7AE1D}" type="slidenum">
              <a:rPr lang="en-US" smtClean="0"/>
              <a:pPr/>
              <a:t>‹#›</a:t>
            </a:fld>
            <a:endParaRPr lang="en-US"/>
          </a:p>
        </p:txBody>
      </p:sp>
      <p:sp>
        <p:nvSpPr>
          <p:cNvPr id="9" name="Content Placeholder 2"/>
          <p:cNvSpPr>
            <a:spLocks noGrp="1"/>
          </p:cNvSpPr>
          <p:nvPr>
            <p:ph sz="half" idx="13"/>
          </p:nvPr>
        </p:nvSpPr>
        <p:spPr>
          <a:xfrm>
            <a:off x="4828032"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658906" y="2286001"/>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5"/>
          </p:nvPr>
        </p:nvSpPr>
        <p:spPr>
          <a:xfrm>
            <a:off x="658906" y="4302966"/>
            <a:ext cx="3657600" cy="18288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9B8387C-10CD-0445-B80E-BA257012AF5B}" type="datetimeFigureOut">
              <a:rPr lang="en-US" smtClean="0"/>
              <a:pPr/>
              <a:t>4/27/11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C6F239-BC20-874E-8D96-71ABC0F7AE1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pic>
        <p:nvPicPr>
          <p:cNvPr id="11" name="Picture 10" descr="RunningTop-R.jpg"/>
          <p:cNvPicPr>
            <a:picLocks noChangeAspect="1"/>
          </p:cNvPicPr>
          <p:nvPr/>
        </p:nvPicPr>
        <p:blipFill>
          <a:blip r:embed="rId16"/>
          <a:stretch>
            <a:fillRect/>
          </a:stretch>
        </p:blipFill>
        <p:spPr>
          <a:xfrm>
            <a:off x="457200" y="457200"/>
            <a:ext cx="8229600" cy="1382002"/>
          </a:xfrm>
          <a:prstGeom prst="rect">
            <a:avLst/>
          </a:prstGeom>
        </p:spPr>
      </p:pic>
      <p:sp>
        <p:nvSpPr>
          <p:cNvPr id="2" name="Title Placeholder 1"/>
          <p:cNvSpPr>
            <a:spLocks noGrp="1"/>
          </p:cNvSpPr>
          <p:nvPr>
            <p:ph type="title"/>
          </p:nvPr>
        </p:nvSpPr>
        <p:spPr>
          <a:xfrm>
            <a:off x="658813" y="456252"/>
            <a:ext cx="7824788" cy="1323041"/>
          </a:xfrm>
          <a:prstGeom prst="rect">
            <a:avLst/>
          </a:prstGeom>
          <a:effectLst/>
        </p:spPr>
        <p:txBody>
          <a:bodyPr vert="horz" lIns="91440" tIns="0" rIns="91440" bIns="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2286000" y="2286000"/>
            <a:ext cx="6197600" cy="38401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90360" y="6492875"/>
            <a:ext cx="2133600" cy="365125"/>
          </a:xfrm>
          <a:prstGeom prst="rect">
            <a:avLst/>
          </a:prstGeom>
        </p:spPr>
        <p:txBody>
          <a:bodyPr vert="horz" lIns="91440" tIns="45720" rIns="91440" bIns="45720" rtlCol="0" anchor="ctr"/>
          <a:lstStyle>
            <a:lvl1pPr algn="r">
              <a:defRPr sz="1100" b="1">
                <a:solidFill>
                  <a:schemeClr val="bg1">
                    <a:lumMod val="65000"/>
                  </a:schemeClr>
                </a:solidFill>
                <a:latin typeface="Calibri" pitchFamily="34" charset="0"/>
              </a:defRPr>
            </a:lvl1pPr>
          </a:lstStyle>
          <a:p>
            <a:fld id="{E9B8387C-10CD-0445-B80E-BA257012AF5B}" type="datetimeFigureOut">
              <a:rPr lang="en-US" smtClean="0"/>
              <a:pPr/>
              <a:t>4/27/11</a:t>
            </a:fld>
            <a:endParaRPr lang="en-US"/>
          </a:p>
        </p:txBody>
      </p:sp>
      <p:sp>
        <p:nvSpPr>
          <p:cNvPr id="5" name="Footer Placeholder 4"/>
          <p:cNvSpPr>
            <a:spLocks noGrp="1"/>
          </p:cNvSpPr>
          <p:nvPr>
            <p:ph type="ftr" sz="quarter" idx="3"/>
          </p:nvPr>
        </p:nvSpPr>
        <p:spPr>
          <a:xfrm>
            <a:off x="318247" y="6492875"/>
            <a:ext cx="3415554" cy="365125"/>
          </a:xfrm>
          <a:prstGeom prst="rect">
            <a:avLst/>
          </a:prstGeom>
        </p:spPr>
        <p:txBody>
          <a:bodyPr vert="horz" lIns="91440" tIns="45720" rIns="91440" bIns="45720" rtlCol="0" anchor="ctr"/>
          <a:lstStyle>
            <a:lvl1pPr marL="0" algn="l" defTabSz="914400" rtl="0" eaLnBrk="1" latinLnBrk="0" hangingPunct="1">
              <a:defRPr sz="1100" b="1" kern="1200">
                <a:solidFill>
                  <a:schemeClr val="bg1">
                    <a:lumMod val="65000"/>
                  </a:schemeClr>
                </a:solidFill>
                <a:latin typeface="Calibri" pitchFamily="34" charset="0"/>
                <a:ea typeface="+mn-ea"/>
                <a:cs typeface="+mn-cs"/>
              </a:defRPr>
            </a:lvl1pPr>
          </a:lstStyle>
          <a:p>
            <a:endParaRPr lang="en-US"/>
          </a:p>
        </p:txBody>
      </p:sp>
      <p:sp>
        <p:nvSpPr>
          <p:cNvPr id="6" name="Slide Number Placeholder 5"/>
          <p:cNvSpPr>
            <a:spLocks noGrp="1"/>
          </p:cNvSpPr>
          <p:nvPr>
            <p:ph type="sldNum" sz="quarter" idx="4"/>
          </p:nvPr>
        </p:nvSpPr>
        <p:spPr>
          <a:xfrm>
            <a:off x="378666" y="6149788"/>
            <a:ext cx="533400" cy="365125"/>
          </a:xfrm>
          <a:prstGeom prst="rect">
            <a:avLst/>
          </a:prstGeom>
        </p:spPr>
        <p:txBody>
          <a:bodyPr vert="horz" lIns="91440" tIns="91440" rIns="91440" bIns="91440" rtlCol="0" anchor="ctr"/>
          <a:lstStyle>
            <a:lvl1pPr algn="l">
              <a:defRPr sz="1800" b="0">
                <a:solidFill>
                  <a:schemeClr val="accent1"/>
                </a:solidFill>
                <a:latin typeface="Calibri" pitchFamily="34" charset="0"/>
              </a:defRPr>
            </a:lvl1pPr>
          </a:lstStyle>
          <a:p>
            <a:fld id="{F0C6F239-BC20-874E-8D96-71ABC0F7AE1D}" type="slidenum">
              <a:rPr lang="en-US" smtClean="0"/>
              <a:pPr/>
              <a:t>‹#›</a:t>
            </a:fld>
            <a:endParaRPr lang="en-US"/>
          </a:p>
        </p:txBody>
      </p:sp>
      <p:sp>
        <p:nvSpPr>
          <p:cNvPr id="7" name="Rectangle 6"/>
          <p:cNvSpPr/>
          <p:nvPr/>
        </p:nvSpPr>
        <p:spPr>
          <a:xfrm>
            <a:off x="320040" y="320040"/>
            <a:ext cx="8503920" cy="6217920"/>
          </a:xfrm>
          <a:prstGeom prst="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57200" y="1840960"/>
            <a:ext cx="8229600" cy="118872"/>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r" defTabSz="914400" rtl="0" eaLnBrk="1" latinLnBrk="0" hangingPunct="1">
        <a:lnSpc>
          <a:spcPts val="5400"/>
        </a:lnSpc>
        <a:spcBef>
          <a:spcPct val="0"/>
        </a:spcBef>
        <a:buNone/>
        <a:defRPr sz="5200" kern="1200">
          <a:solidFill>
            <a:schemeClr val="bg1"/>
          </a:solidFill>
          <a:effectLst>
            <a:outerShdw blurRad="50800" dist="38100" dir="2700000" algn="tl" rotWithShape="0">
              <a:prstClr val="black">
                <a:alpha val="40000"/>
              </a:prstClr>
            </a:outerShdw>
          </a:effectLst>
          <a:latin typeface="+mj-lt"/>
          <a:ea typeface="+mj-ea"/>
          <a:cs typeface="+mj-cs"/>
        </a:defRPr>
      </a:lvl1pPr>
    </p:titleStyle>
    <p:bodyStyle>
      <a:lvl1pPr marL="282575" indent="-282575" algn="l" defTabSz="914400" rtl="0" eaLnBrk="1" latinLnBrk="0" hangingPunct="1">
        <a:spcBef>
          <a:spcPts val="1800"/>
        </a:spcBef>
        <a:buClr>
          <a:schemeClr val="accent1"/>
        </a:buClr>
        <a:buSzPct val="75000"/>
        <a:buFont typeface="Wingdings" pitchFamily="2" charset="2"/>
        <a:buChar char="n"/>
        <a:defRPr sz="2000" kern="1200">
          <a:solidFill>
            <a:schemeClr val="tx1">
              <a:lumMod val="85000"/>
              <a:lumOff val="15000"/>
            </a:schemeClr>
          </a:solidFill>
          <a:latin typeface="+mn-lt"/>
          <a:ea typeface="+mn-ea"/>
          <a:cs typeface="+mn-cs"/>
        </a:defRPr>
      </a:lvl1pPr>
      <a:lvl2pPr marL="577850" indent="-2952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2pPr>
      <a:lvl3pPr marL="860425"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3pPr>
      <a:lvl4pPr marL="1143000"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4pPr>
      <a:lvl5pPr marL="1425575" indent="-282575" algn="l" defTabSz="914400" rtl="0" eaLnBrk="1" latinLnBrk="0" hangingPunct="1">
        <a:spcBef>
          <a:spcPts val="600"/>
        </a:spcBef>
        <a:buClr>
          <a:schemeClr val="accent1"/>
        </a:buClr>
        <a:buSzPct val="75000"/>
        <a:buFont typeface="Wingdings" pitchFamily="2" charset="2"/>
        <a:buChar char="n"/>
        <a:defRPr sz="18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ani.embl.de:8080/mepd/medakaStages/MedakaDevStages.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The life of Chester the fish</a:t>
            </a:r>
            <a:endParaRPr lang="en-US" dirty="0"/>
          </a:p>
        </p:txBody>
      </p:sp>
      <p:sp>
        <p:nvSpPr>
          <p:cNvPr id="6" name="Subtitle 5"/>
          <p:cNvSpPr>
            <a:spLocks noGrp="1"/>
          </p:cNvSpPr>
          <p:nvPr>
            <p:ph type="subTitle" idx="1"/>
          </p:nvPr>
        </p:nvSpPr>
        <p:spPr/>
        <p:txBody>
          <a:bodyPr/>
          <a:lstStyle/>
          <a:p>
            <a:endParaRPr lang="en-US"/>
          </a:p>
        </p:txBody>
      </p:sp>
      <p:sp>
        <p:nvSpPr>
          <p:cNvPr id="8" name="TextBox 7"/>
          <p:cNvSpPr txBox="1"/>
          <p:nvPr/>
        </p:nvSpPr>
        <p:spPr>
          <a:xfrm>
            <a:off x="4640178" y="3728147"/>
            <a:ext cx="307183" cy="369332"/>
          </a:xfrm>
          <a:prstGeom prst="rect">
            <a:avLst/>
          </a:prstGeom>
          <a:noFill/>
        </p:spPr>
        <p:txBody>
          <a:bodyPr wrap="none" rtlCol="0">
            <a:spAutoFit/>
          </a:bodyPr>
          <a:lstStyle/>
          <a:p>
            <a:r>
              <a:rPr lang="en-US" dirty="0" smtClean="0"/>
              <a: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Anatomy of Chester</a:t>
            </a:r>
            <a:endParaRPr lang="en-US" dirty="0"/>
          </a:p>
        </p:txBody>
      </p:sp>
      <p:sp>
        <p:nvSpPr>
          <p:cNvPr id="3" name="Content Placeholder 2"/>
          <p:cNvSpPr>
            <a:spLocks noGrp="1"/>
          </p:cNvSpPr>
          <p:nvPr>
            <p:ph idx="1"/>
          </p:nvPr>
        </p:nvSpPr>
        <p:spPr>
          <a:xfrm>
            <a:off x="658813" y="2286000"/>
            <a:ext cx="7824787" cy="3840163"/>
          </a:xfrm>
        </p:spPr>
        <p:txBody>
          <a:bodyPr>
            <a:normAutofit/>
          </a:bodyPr>
          <a:lstStyle/>
          <a:p>
            <a:pPr>
              <a:buNone/>
            </a:pPr>
            <a:r>
              <a:rPr lang="en-US" dirty="0" smtClean="0">
                <a:solidFill>
                  <a:srgbClr val="FF0000"/>
                </a:solidFill>
              </a:rPr>
              <a:t>Yolk Sac- This is a membrane sac attached to the embryo.</a:t>
            </a:r>
          </a:p>
          <a:p>
            <a:pPr>
              <a:buNone/>
            </a:pPr>
            <a:endParaRPr lang="en-US" dirty="0" smtClean="0">
              <a:solidFill>
                <a:srgbClr val="FF0000"/>
              </a:solidFill>
            </a:endParaRPr>
          </a:p>
          <a:p>
            <a:pPr>
              <a:buNone/>
            </a:pPr>
            <a:r>
              <a:rPr lang="en-US" dirty="0" smtClean="0">
                <a:solidFill>
                  <a:srgbClr val="FF0000"/>
                </a:solidFill>
              </a:rPr>
              <a:t>Oil Globule- This is one of several small spherical shapes of oil within the yolk-sac</a:t>
            </a:r>
          </a:p>
          <a:p>
            <a:pPr>
              <a:buNone/>
            </a:pPr>
            <a:endParaRPr lang="en-US" dirty="0" smtClean="0">
              <a:solidFill>
                <a:srgbClr val="FF0000"/>
              </a:solidFill>
            </a:endParaRPr>
          </a:p>
          <a:p>
            <a:pPr>
              <a:buNone/>
            </a:pPr>
            <a:r>
              <a:rPr lang="en-US" dirty="0" err="1" smtClean="0">
                <a:solidFill>
                  <a:srgbClr val="FF0000"/>
                </a:solidFill>
              </a:rPr>
              <a:t>Chorion</a:t>
            </a:r>
            <a:r>
              <a:rPr lang="en-US" dirty="0" smtClean="0">
                <a:solidFill>
                  <a:srgbClr val="FF0000"/>
                </a:solidFill>
              </a:rPr>
              <a:t>- This is a membrane that is found between the mother and fetus. It is formed by layers and surrounds or protects the embryo</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Anatomy of Chester</a:t>
            </a:r>
            <a:endParaRPr lang="en-US" dirty="0"/>
          </a:p>
        </p:txBody>
      </p:sp>
      <p:sp>
        <p:nvSpPr>
          <p:cNvPr id="3" name="Content Placeholder 2"/>
          <p:cNvSpPr>
            <a:spLocks noGrp="1"/>
          </p:cNvSpPr>
          <p:nvPr>
            <p:ph idx="1"/>
          </p:nvPr>
        </p:nvSpPr>
        <p:spPr>
          <a:xfrm>
            <a:off x="658813" y="2286000"/>
            <a:ext cx="7824787" cy="3840163"/>
          </a:xfrm>
        </p:spPr>
        <p:txBody>
          <a:bodyPr>
            <a:normAutofit/>
          </a:bodyPr>
          <a:lstStyle/>
          <a:p>
            <a:pPr>
              <a:buNone/>
            </a:pPr>
            <a:r>
              <a:rPr lang="en-US" dirty="0" smtClean="0">
                <a:solidFill>
                  <a:srgbClr val="FF0000"/>
                </a:solidFill>
              </a:rPr>
              <a:t>Heart- Is a </a:t>
            </a:r>
            <a:r>
              <a:rPr lang="en-US" dirty="0" err="1" smtClean="0">
                <a:solidFill>
                  <a:srgbClr val="FF0000"/>
                </a:solidFill>
              </a:rPr>
              <a:t>mustcular</a:t>
            </a:r>
            <a:r>
              <a:rPr lang="en-US" dirty="0" smtClean="0">
                <a:solidFill>
                  <a:srgbClr val="FF0000"/>
                </a:solidFill>
              </a:rPr>
              <a:t> organ responsible for pumping blood through vessels which then transports the blood to the rest of the body</a:t>
            </a:r>
          </a:p>
          <a:p>
            <a:pPr>
              <a:buNone/>
            </a:pPr>
            <a:r>
              <a:rPr lang="en-US" dirty="0" smtClean="0">
                <a:solidFill>
                  <a:srgbClr val="FF0000"/>
                </a:solidFill>
              </a:rPr>
              <a:t>Eyes- Allows </a:t>
            </a:r>
            <a:r>
              <a:rPr lang="en-US" dirty="0" err="1" smtClean="0">
                <a:solidFill>
                  <a:srgbClr val="FF0000"/>
                </a:solidFill>
              </a:rPr>
              <a:t>Medaka</a:t>
            </a:r>
            <a:r>
              <a:rPr lang="en-US" dirty="0" smtClean="0">
                <a:solidFill>
                  <a:srgbClr val="FF0000"/>
                </a:solidFill>
              </a:rPr>
              <a:t> to see.</a:t>
            </a:r>
          </a:p>
          <a:p>
            <a:pPr>
              <a:buNone/>
            </a:pPr>
            <a:endParaRPr lang="en-US" dirty="0" smtClean="0">
              <a:solidFill>
                <a:srgbClr val="FF0000"/>
              </a:solidFill>
            </a:endParaRPr>
          </a:p>
          <a:p>
            <a:pPr>
              <a:buNone/>
            </a:pPr>
            <a:r>
              <a:rPr lang="en-US" dirty="0" smtClean="0">
                <a:solidFill>
                  <a:srgbClr val="FF0000"/>
                </a:solidFill>
              </a:rPr>
              <a:t>Pectoral Fins- These are paired fins located on each side of the fish. The fins act as the forelimbs of the fish</a:t>
            </a:r>
          </a:p>
          <a:p>
            <a:pPr>
              <a:buNone/>
            </a:pPr>
            <a:r>
              <a:rPr lang="en-US" dirty="0" err="1" smtClean="0">
                <a:solidFill>
                  <a:srgbClr val="FF0000"/>
                </a:solidFill>
              </a:rPr>
              <a:t>Somites</a:t>
            </a:r>
            <a:r>
              <a:rPr lang="en-US" dirty="0" smtClean="0">
                <a:solidFill>
                  <a:srgbClr val="FF0000"/>
                </a:solidFill>
              </a:rPr>
              <a:t>- These are distributed along the sides of the neural tube that will eventually become dermis muscles and vertebrae.</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Recources</a:t>
            </a:r>
            <a:endParaRPr lang="en-US" dirty="0"/>
          </a:p>
        </p:txBody>
      </p:sp>
      <p:sp>
        <p:nvSpPr>
          <p:cNvPr id="3" name="Content Placeholder 2"/>
          <p:cNvSpPr>
            <a:spLocks noGrp="1"/>
          </p:cNvSpPr>
          <p:nvPr>
            <p:ph idx="1"/>
          </p:nvPr>
        </p:nvSpPr>
        <p:spPr>
          <a:xfrm>
            <a:off x="658813" y="2286000"/>
            <a:ext cx="7824787" cy="3840163"/>
          </a:xfrm>
        </p:spPr>
        <p:txBody>
          <a:bodyPr>
            <a:normAutofit/>
          </a:bodyPr>
          <a:lstStyle/>
          <a:p>
            <a:pPr>
              <a:buNone/>
            </a:pPr>
            <a:r>
              <a:rPr lang="en-US" dirty="0" err="1" smtClean="0">
                <a:solidFill>
                  <a:srgbClr val="FF0000"/>
                </a:solidFill>
              </a:rPr>
              <a:t>Madaka</a:t>
            </a:r>
            <a:r>
              <a:rPr lang="en-US" dirty="0" smtClean="0">
                <a:solidFill>
                  <a:srgbClr val="FF0000"/>
                </a:solidFill>
              </a:rPr>
              <a:t> Fish Book</a:t>
            </a:r>
          </a:p>
          <a:p>
            <a:pPr>
              <a:buNone/>
            </a:pPr>
            <a:r>
              <a:rPr lang="en-US" dirty="0" smtClean="0">
                <a:solidFill>
                  <a:srgbClr val="FF0000"/>
                </a:solidFill>
                <a:hlinkClick r:id="rId2"/>
              </a:rPr>
              <a:t>http://ani.embl.de:8080/mepd/medakaStages/</a:t>
            </a:r>
            <a:r>
              <a:rPr lang="en-US" dirty="0" smtClean="0">
                <a:solidFill>
                  <a:srgbClr val="FF0000"/>
                </a:solidFill>
                <a:hlinkClick r:id="rId2"/>
              </a:rPr>
              <a:t>MedakaDevStages.html</a:t>
            </a:r>
            <a:endParaRPr lang="en-US" dirty="0" smtClean="0">
              <a:solidFill>
                <a:srgbClr val="FF0000"/>
              </a:solidFill>
            </a:endParaRPr>
          </a:p>
          <a:p>
            <a:pPr>
              <a:buNone/>
            </a:pPr>
            <a:endParaRPr lang="en-US" dirty="0" smtClean="0">
              <a:solidFill>
                <a:srgbClr val="FF0000"/>
              </a:solidFill>
            </a:endParaRPr>
          </a:p>
          <a:p>
            <a:pPr>
              <a:buNone/>
            </a:pPr>
            <a:r>
              <a:rPr lang="en-US" dirty="0" err="1" smtClean="0">
                <a:solidFill>
                  <a:srgbClr val="FF0000"/>
                </a:solidFill>
              </a:rPr>
              <a:t>http://animal-world.com/encyclo/fresh/Killifish/MoonlightMedaka.php</a:t>
            </a:r>
            <a:endParaRPr lang="en-US" dirty="0" smtClean="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9345" y="195362"/>
            <a:ext cx="8174256" cy="1823374"/>
          </a:xfrm>
        </p:spPr>
        <p:txBody>
          <a:bodyPr/>
          <a:lstStyle/>
          <a:p>
            <a:r>
              <a:rPr lang="en-US" dirty="0" smtClean="0"/>
              <a:t>What Chester needs before hatching</a:t>
            </a:r>
            <a:endParaRPr lang="en-US" dirty="0"/>
          </a:p>
        </p:txBody>
      </p:sp>
      <p:sp>
        <p:nvSpPr>
          <p:cNvPr id="3" name="Content Placeholder 2"/>
          <p:cNvSpPr>
            <a:spLocks noGrp="1"/>
          </p:cNvSpPr>
          <p:nvPr>
            <p:ph idx="1"/>
          </p:nvPr>
        </p:nvSpPr>
        <p:spPr>
          <a:xfrm>
            <a:off x="944317" y="2286000"/>
            <a:ext cx="7539283" cy="3840163"/>
          </a:xfrm>
        </p:spPr>
        <p:txBody>
          <a:bodyPr>
            <a:normAutofit fontScale="92500" lnSpcReduction="10000"/>
          </a:bodyPr>
          <a:lstStyle/>
          <a:p>
            <a:r>
              <a:rPr lang="en-US" dirty="0" smtClean="0">
                <a:ln>
                  <a:solidFill>
                    <a:srgbClr val="990000"/>
                  </a:solidFill>
                </a:ln>
                <a:solidFill>
                  <a:srgbClr val="FF0000"/>
                </a:solidFill>
              </a:rPr>
              <a:t>The most important thing that I needed for Chester was fresh spring water everyday. The reason for that was so the waste in his water would not build up.</a:t>
            </a:r>
          </a:p>
          <a:p>
            <a:r>
              <a:rPr lang="en-US" dirty="0" smtClean="0">
                <a:ln>
                  <a:solidFill>
                    <a:srgbClr val="990000"/>
                  </a:solidFill>
                </a:ln>
                <a:solidFill>
                  <a:srgbClr val="FF0000"/>
                </a:solidFill>
              </a:rPr>
              <a:t>I had to make sure that I kept </a:t>
            </a:r>
            <a:r>
              <a:rPr lang="en-US" dirty="0" err="1" smtClean="0">
                <a:ln>
                  <a:solidFill>
                    <a:srgbClr val="990000"/>
                  </a:solidFill>
                </a:ln>
                <a:solidFill>
                  <a:srgbClr val="FF0000"/>
                </a:solidFill>
              </a:rPr>
              <a:t>chester</a:t>
            </a:r>
            <a:r>
              <a:rPr lang="en-US" dirty="0" smtClean="0">
                <a:ln>
                  <a:solidFill>
                    <a:srgbClr val="990000"/>
                  </a:solidFill>
                </a:ln>
                <a:solidFill>
                  <a:srgbClr val="FF0000"/>
                </a:solidFill>
              </a:rPr>
              <a:t> in a separate </a:t>
            </a:r>
            <a:r>
              <a:rPr lang="en-US" dirty="0" err="1" smtClean="0">
                <a:ln>
                  <a:solidFill>
                    <a:srgbClr val="990000"/>
                  </a:solidFill>
                </a:ln>
                <a:solidFill>
                  <a:srgbClr val="FF0000"/>
                </a:solidFill>
              </a:rPr>
              <a:t>petri</a:t>
            </a:r>
            <a:r>
              <a:rPr lang="en-US" dirty="0" smtClean="0">
                <a:ln>
                  <a:solidFill>
                    <a:srgbClr val="990000"/>
                  </a:solidFill>
                </a:ln>
                <a:solidFill>
                  <a:srgbClr val="FF0000"/>
                </a:solidFill>
              </a:rPr>
              <a:t> dish from the other fish.</a:t>
            </a:r>
          </a:p>
          <a:p>
            <a:r>
              <a:rPr lang="en-US" dirty="0" smtClean="0">
                <a:ln>
                  <a:solidFill>
                    <a:srgbClr val="990000"/>
                  </a:solidFill>
                </a:ln>
                <a:solidFill>
                  <a:srgbClr val="FF0000"/>
                </a:solidFill>
              </a:rPr>
              <a:t>I had to make sure </a:t>
            </a:r>
            <a:r>
              <a:rPr lang="en-US" dirty="0" err="1" smtClean="0">
                <a:ln>
                  <a:solidFill>
                    <a:srgbClr val="990000"/>
                  </a:solidFill>
                </a:ln>
                <a:solidFill>
                  <a:srgbClr val="FF0000"/>
                </a:solidFill>
              </a:rPr>
              <a:t>chester</a:t>
            </a:r>
            <a:r>
              <a:rPr lang="en-US" dirty="0" smtClean="0">
                <a:ln>
                  <a:solidFill>
                    <a:srgbClr val="990000"/>
                  </a:solidFill>
                </a:ln>
                <a:solidFill>
                  <a:srgbClr val="FF0000"/>
                </a:solidFill>
              </a:rPr>
              <a:t> had </a:t>
            </a:r>
            <a:r>
              <a:rPr lang="en-US" dirty="0" err="1" smtClean="0">
                <a:ln>
                  <a:solidFill>
                    <a:srgbClr val="990000"/>
                  </a:solidFill>
                </a:ln>
                <a:solidFill>
                  <a:srgbClr val="FF0000"/>
                </a:solidFill>
              </a:rPr>
              <a:t>engough</a:t>
            </a:r>
            <a:r>
              <a:rPr lang="en-US" dirty="0" smtClean="0">
                <a:ln>
                  <a:solidFill>
                    <a:srgbClr val="990000"/>
                  </a:solidFill>
                </a:ln>
                <a:solidFill>
                  <a:srgbClr val="FF0000"/>
                </a:solidFill>
              </a:rPr>
              <a:t> water in the depression slide while I was looking at him.</a:t>
            </a:r>
          </a:p>
          <a:p>
            <a:pPr>
              <a:buNone/>
            </a:pPr>
            <a:r>
              <a:rPr lang="en-US" dirty="0" smtClean="0">
                <a:ln>
                  <a:solidFill>
                    <a:srgbClr val="990000"/>
                  </a:solidFill>
                </a:ln>
                <a:solidFill>
                  <a:srgbClr val="FF0000"/>
                </a:solidFill>
              </a:rPr>
              <a:t> </a:t>
            </a:r>
            <a:endParaRPr lang="en-US" dirty="0" smtClean="0"/>
          </a:p>
          <a:p>
            <a:r>
              <a:rPr lang="en-US" dirty="0" smtClean="0">
                <a:ln>
                  <a:solidFill>
                    <a:srgbClr val="990000"/>
                  </a:solidFill>
                </a:ln>
                <a:solidFill>
                  <a:srgbClr val="EFAB16"/>
                </a:solidFill>
              </a:rPr>
              <a:t>The temperature of the water must be from 15-25 degrees </a:t>
            </a:r>
            <a:r>
              <a:rPr lang="en-US" dirty="0" err="1" smtClean="0">
                <a:ln>
                  <a:solidFill>
                    <a:srgbClr val="990000"/>
                  </a:solidFill>
                </a:ln>
                <a:solidFill>
                  <a:srgbClr val="EFAB16"/>
                </a:solidFill>
              </a:rPr>
              <a:t>celcius</a:t>
            </a:r>
            <a:r>
              <a:rPr lang="en-US" dirty="0" smtClean="0">
                <a:ln>
                  <a:solidFill>
                    <a:srgbClr val="990000"/>
                  </a:solidFill>
                </a:ln>
                <a:solidFill>
                  <a:srgbClr val="EFAB16"/>
                </a:solidFill>
              </a:rPr>
              <a:t>. Therefore </a:t>
            </a:r>
            <a:r>
              <a:rPr lang="en-US" dirty="0" err="1" smtClean="0">
                <a:ln>
                  <a:solidFill>
                    <a:srgbClr val="990000"/>
                  </a:solidFill>
                </a:ln>
                <a:solidFill>
                  <a:srgbClr val="EFAB16"/>
                </a:solidFill>
              </a:rPr>
              <a:t>chester</a:t>
            </a:r>
            <a:r>
              <a:rPr lang="en-US" dirty="0" smtClean="0">
                <a:ln>
                  <a:solidFill>
                    <a:srgbClr val="990000"/>
                  </a:solidFill>
                </a:ln>
                <a:solidFill>
                  <a:srgbClr val="EFAB16"/>
                </a:solidFill>
              </a:rPr>
              <a:t> wouldn’t be to warm or cold. </a:t>
            </a:r>
          </a:p>
          <a:p>
            <a:endParaRPr lang="en-US" dirty="0" smtClean="0">
              <a:ln>
                <a:solidFill>
                  <a:srgbClr val="990000"/>
                </a:solidFill>
              </a:ln>
              <a:solidFill>
                <a:srgbClr val="EFAB16"/>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9345" y="195362"/>
            <a:ext cx="8174256" cy="1823374"/>
          </a:xfrm>
        </p:spPr>
        <p:txBody>
          <a:bodyPr/>
          <a:lstStyle/>
          <a:p>
            <a:r>
              <a:rPr lang="en-US" dirty="0" smtClean="0"/>
              <a:t>What Chester Needs after hatching </a:t>
            </a:r>
            <a:endParaRPr lang="en-US" dirty="0"/>
          </a:p>
        </p:txBody>
      </p:sp>
      <p:sp>
        <p:nvSpPr>
          <p:cNvPr id="3" name="Content Placeholder 2"/>
          <p:cNvSpPr>
            <a:spLocks noGrp="1"/>
          </p:cNvSpPr>
          <p:nvPr>
            <p:ph idx="1"/>
          </p:nvPr>
        </p:nvSpPr>
        <p:spPr>
          <a:xfrm>
            <a:off x="944317" y="2286000"/>
            <a:ext cx="7539283" cy="3840163"/>
          </a:xfrm>
        </p:spPr>
        <p:txBody>
          <a:bodyPr>
            <a:normAutofit/>
          </a:bodyPr>
          <a:lstStyle/>
          <a:p>
            <a:r>
              <a:rPr lang="en-US" dirty="0" smtClean="0">
                <a:ln>
                  <a:solidFill>
                    <a:srgbClr val="990000"/>
                  </a:solidFill>
                </a:ln>
                <a:solidFill>
                  <a:srgbClr val="EFAB16"/>
                </a:solidFill>
              </a:rPr>
              <a:t>We had to make sure that the water for Chester is 16-28 degrees </a:t>
            </a:r>
            <a:r>
              <a:rPr lang="en-US" dirty="0" err="1" smtClean="0">
                <a:ln>
                  <a:solidFill>
                    <a:srgbClr val="990000"/>
                  </a:solidFill>
                </a:ln>
                <a:solidFill>
                  <a:srgbClr val="EFAB16"/>
                </a:solidFill>
              </a:rPr>
              <a:t>celcius</a:t>
            </a:r>
            <a:r>
              <a:rPr lang="en-US" dirty="0" smtClean="0">
                <a:ln>
                  <a:solidFill>
                    <a:srgbClr val="990000"/>
                  </a:solidFill>
                </a:ln>
                <a:solidFill>
                  <a:srgbClr val="EFAB16"/>
                </a:solidFill>
              </a:rPr>
              <a:t> so Chester could live happily.</a:t>
            </a:r>
          </a:p>
          <a:p>
            <a:r>
              <a:rPr lang="en-US" dirty="0" smtClean="0">
                <a:ln>
                  <a:solidFill>
                    <a:srgbClr val="990000"/>
                  </a:solidFill>
                </a:ln>
                <a:solidFill>
                  <a:srgbClr val="EFAB16"/>
                </a:solidFill>
              </a:rPr>
              <a:t>The most important thing was to make sure that the water stayed the same. Chester told me he had to have Spring water because that’s what he started in.</a:t>
            </a:r>
          </a:p>
          <a:p>
            <a:r>
              <a:rPr lang="en-US" dirty="0" smtClean="0">
                <a:ln>
                  <a:solidFill>
                    <a:srgbClr val="990000"/>
                  </a:solidFill>
                </a:ln>
                <a:solidFill>
                  <a:srgbClr val="EFAB16"/>
                </a:solidFill>
              </a:rPr>
              <a:t>For 7-14 days Chester had to be fed protozoa and brine shrimp. Then after three weeks he can be fed chopped up white worms and tropical fish food. I had to be careful not to over feed Chester.</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9345" y="195362"/>
            <a:ext cx="8174256" cy="1823374"/>
          </a:xfrm>
        </p:spPr>
        <p:txBody>
          <a:bodyPr/>
          <a:lstStyle/>
          <a:p>
            <a:r>
              <a:rPr lang="en-US" dirty="0" smtClean="0"/>
              <a:t>Day 1 With Chester</a:t>
            </a:r>
            <a:endParaRPr lang="en-US" dirty="0"/>
          </a:p>
        </p:txBody>
      </p:sp>
      <p:sp>
        <p:nvSpPr>
          <p:cNvPr id="3" name="Content Placeholder 2"/>
          <p:cNvSpPr>
            <a:spLocks noGrp="1"/>
          </p:cNvSpPr>
          <p:nvPr>
            <p:ph idx="1"/>
          </p:nvPr>
        </p:nvSpPr>
        <p:spPr>
          <a:xfrm>
            <a:off x="944317" y="2286000"/>
            <a:ext cx="7539283" cy="3840163"/>
          </a:xfrm>
        </p:spPr>
        <p:txBody>
          <a:bodyPr>
            <a:normAutofit/>
          </a:bodyPr>
          <a:lstStyle/>
          <a:p>
            <a:r>
              <a:rPr lang="en-US" dirty="0" smtClean="0">
                <a:ln>
                  <a:solidFill>
                    <a:srgbClr val="990000"/>
                  </a:solidFill>
                </a:ln>
                <a:solidFill>
                  <a:srgbClr val="EFAB16"/>
                </a:solidFill>
              </a:rPr>
              <a:t>It was my first day with Chester. He was very scared I could tell </a:t>
            </a:r>
            <a:r>
              <a:rPr lang="en-US" dirty="0" smtClean="0">
                <a:ln>
                  <a:solidFill>
                    <a:srgbClr val="990000"/>
                  </a:solidFill>
                </a:ln>
                <a:solidFill>
                  <a:srgbClr val="EFAB16"/>
                </a:solidFill>
              </a:rPr>
              <a:t>because </a:t>
            </a:r>
            <a:r>
              <a:rPr lang="en-US" dirty="0" smtClean="0">
                <a:ln>
                  <a:solidFill>
                    <a:srgbClr val="990000"/>
                  </a:solidFill>
                </a:ln>
                <a:solidFill>
                  <a:srgbClr val="EFAB16"/>
                </a:solidFill>
              </a:rPr>
              <a:t>he didn’t do any moving around at all</a:t>
            </a:r>
            <a:r>
              <a:rPr lang="en-US" dirty="0" smtClean="0">
                <a:ln>
                  <a:solidFill>
                    <a:srgbClr val="990000"/>
                  </a:solidFill>
                </a:ln>
                <a:solidFill>
                  <a:srgbClr val="EFAB16"/>
                </a:solidFill>
              </a:rPr>
              <a:t>. He was in stage 19 of his development. The reason he started off in this stage with me was because of the nice people where he came from was making sure he was healthy.</a:t>
            </a:r>
            <a:endParaRPr lang="en-US" dirty="0" smtClean="0">
              <a:ln>
                <a:solidFill>
                  <a:srgbClr val="990000"/>
                </a:solidFill>
              </a:ln>
              <a:solidFill>
                <a:srgbClr val="EFAB16"/>
              </a:solidFill>
            </a:endParaRPr>
          </a:p>
        </p:txBody>
      </p:sp>
      <p:pic>
        <p:nvPicPr>
          <p:cNvPr id="5" name="Picture 4" descr="Slide1.jpg"/>
          <p:cNvPicPr>
            <a:picLocks noChangeAspect="1"/>
          </p:cNvPicPr>
          <p:nvPr/>
        </p:nvPicPr>
        <p:blipFill>
          <a:blip r:embed="rId2"/>
          <a:srcRect l="25288" t="24460" r="7899" b="9848"/>
          <a:stretch>
            <a:fillRect/>
          </a:stretch>
        </p:blipFill>
        <p:spPr>
          <a:xfrm>
            <a:off x="4531545" y="3556000"/>
            <a:ext cx="3952055" cy="291431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9345" y="195362"/>
            <a:ext cx="8174256" cy="1823374"/>
          </a:xfrm>
        </p:spPr>
        <p:txBody>
          <a:bodyPr/>
          <a:lstStyle/>
          <a:p>
            <a:r>
              <a:rPr lang="en-US" dirty="0" smtClean="0"/>
              <a:t>Day 2 With Chester</a:t>
            </a:r>
            <a:endParaRPr lang="en-US" dirty="0"/>
          </a:p>
        </p:txBody>
      </p:sp>
      <p:sp>
        <p:nvSpPr>
          <p:cNvPr id="3" name="Content Placeholder 2"/>
          <p:cNvSpPr>
            <a:spLocks noGrp="1"/>
          </p:cNvSpPr>
          <p:nvPr>
            <p:ph idx="1"/>
          </p:nvPr>
        </p:nvSpPr>
        <p:spPr>
          <a:xfrm>
            <a:off x="944317" y="2286000"/>
            <a:ext cx="7539283" cy="3840163"/>
          </a:xfrm>
        </p:spPr>
        <p:txBody>
          <a:bodyPr>
            <a:normAutofit/>
          </a:bodyPr>
          <a:lstStyle/>
          <a:p>
            <a:r>
              <a:rPr lang="en-US" dirty="0" smtClean="0">
                <a:ln>
                  <a:solidFill>
                    <a:srgbClr val="990000"/>
                  </a:solidFill>
                </a:ln>
                <a:solidFill>
                  <a:srgbClr val="EFAB16"/>
                </a:solidFill>
              </a:rPr>
              <a:t>Day two with </a:t>
            </a:r>
            <a:r>
              <a:rPr lang="en-US" dirty="0" smtClean="0">
                <a:ln>
                  <a:solidFill>
                    <a:srgbClr val="990000"/>
                  </a:solidFill>
                </a:ln>
                <a:solidFill>
                  <a:srgbClr val="EFAB16"/>
                </a:solidFill>
              </a:rPr>
              <a:t>C</a:t>
            </a:r>
            <a:r>
              <a:rPr lang="en-US" dirty="0" smtClean="0">
                <a:ln>
                  <a:solidFill>
                    <a:srgbClr val="990000"/>
                  </a:solidFill>
                </a:ln>
                <a:solidFill>
                  <a:srgbClr val="EFAB16"/>
                </a:solidFill>
              </a:rPr>
              <a:t>hester </a:t>
            </a:r>
            <a:r>
              <a:rPr lang="en-US" dirty="0" smtClean="0">
                <a:ln>
                  <a:solidFill>
                    <a:srgbClr val="990000"/>
                  </a:solidFill>
                </a:ln>
                <a:solidFill>
                  <a:srgbClr val="EFAB16"/>
                </a:solidFill>
              </a:rPr>
              <a:t>was really starting to grow. He was in stage 24 which is 52 hours into his development. This was a huge development. He started to get a heart beat. He had 37 heart beats per minute. I was so proud to be a parent of my child Chester.</a:t>
            </a:r>
            <a:endParaRPr lang="en-US" dirty="0" smtClean="0">
              <a:ln>
                <a:solidFill>
                  <a:srgbClr val="990000"/>
                </a:solidFill>
              </a:ln>
              <a:solidFill>
                <a:srgbClr val="EFAB16"/>
              </a:solidFill>
            </a:endParaRPr>
          </a:p>
        </p:txBody>
      </p:sp>
      <p:pic>
        <p:nvPicPr>
          <p:cNvPr id="4" name="Picture 3" descr="Slide2.jpg"/>
          <p:cNvPicPr>
            <a:picLocks noChangeAspect="1"/>
          </p:cNvPicPr>
          <p:nvPr/>
        </p:nvPicPr>
        <p:blipFill>
          <a:blip r:embed="rId2"/>
          <a:srcRect l="28854" t="35625" r="4572" b="7262"/>
          <a:stretch>
            <a:fillRect/>
          </a:stretch>
        </p:blipFill>
        <p:spPr>
          <a:xfrm>
            <a:off x="2226280" y="3639638"/>
            <a:ext cx="4467035" cy="287421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3 With Chester </a:t>
            </a:r>
            <a:endParaRPr lang="en-US" dirty="0"/>
          </a:p>
        </p:txBody>
      </p:sp>
      <p:sp>
        <p:nvSpPr>
          <p:cNvPr id="3" name="Content Placeholder 2"/>
          <p:cNvSpPr>
            <a:spLocks noGrp="1"/>
          </p:cNvSpPr>
          <p:nvPr>
            <p:ph idx="1"/>
          </p:nvPr>
        </p:nvSpPr>
        <p:spPr>
          <a:xfrm>
            <a:off x="658813" y="2235445"/>
            <a:ext cx="7824787" cy="3840163"/>
          </a:xfrm>
        </p:spPr>
        <p:txBody>
          <a:bodyPr/>
          <a:lstStyle/>
          <a:p>
            <a:r>
              <a:rPr lang="en-US" dirty="0" smtClean="0">
                <a:solidFill>
                  <a:srgbClr val="FF0000"/>
                </a:solidFill>
              </a:rPr>
              <a:t>Chester was really starting to grow big now. He was now in stage thirty. You could really start to see the changes in his body now. He was starting to develop blood vessels inside his body. You could also see his heart now.  This is a big jump for him. Pretty soon he will actually have blood going through him. </a:t>
            </a:r>
            <a:endParaRPr lang="en-US" dirty="0">
              <a:solidFill>
                <a:srgbClr val="FF0000"/>
              </a:solidFill>
            </a:endParaRPr>
          </a:p>
        </p:txBody>
      </p:sp>
      <p:pic>
        <p:nvPicPr>
          <p:cNvPr id="5" name="Picture 4" descr="Slide3.jpg"/>
          <p:cNvPicPr>
            <a:picLocks noChangeAspect="1"/>
          </p:cNvPicPr>
          <p:nvPr/>
        </p:nvPicPr>
        <p:blipFill>
          <a:blip r:embed="rId2"/>
          <a:srcRect l="18544" t="23778" r="17444" b="2543"/>
          <a:stretch>
            <a:fillRect/>
          </a:stretch>
        </p:blipFill>
        <p:spPr>
          <a:xfrm>
            <a:off x="2893562" y="3837996"/>
            <a:ext cx="3130537" cy="270247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4 With Chester</a:t>
            </a:r>
            <a:endParaRPr lang="en-US" dirty="0"/>
          </a:p>
        </p:txBody>
      </p:sp>
      <p:sp>
        <p:nvSpPr>
          <p:cNvPr id="3" name="Content Placeholder 2"/>
          <p:cNvSpPr>
            <a:spLocks noGrp="1"/>
          </p:cNvSpPr>
          <p:nvPr>
            <p:ph idx="1"/>
          </p:nvPr>
        </p:nvSpPr>
        <p:spPr>
          <a:xfrm>
            <a:off x="842211" y="2286000"/>
            <a:ext cx="7641389" cy="3840163"/>
          </a:xfrm>
        </p:spPr>
        <p:txBody>
          <a:bodyPr/>
          <a:lstStyle/>
          <a:p>
            <a:r>
              <a:rPr lang="en-US" dirty="0" smtClean="0">
                <a:solidFill>
                  <a:srgbClr val="FF0000"/>
                </a:solidFill>
              </a:rPr>
              <a:t>The next day with Chester was a very interesting one. He started having blood going through his body. I was very happy to see this. I could now see more life in his body. As a parent I was very excited to see this. He was now in stage 36 of development. I was so excited for him to hatch soon!</a:t>
            </a:r>
            <a:endParaRPr lang="en-US" dirty="0">
              <a:solidFill>
                <a:srgbClr val="FF0000"/>
              </a:solidFill>
            </a:endParaRPr>
          </a:p>
        </p:txBody>
      </p:sp>
      <p:pic>
        <p:nvPicPr>
          <p:cNvPr id="5" name="Picture 4" descr="Slide5.jpg"/>
          <p:cNvPicPr>
            <a:picLocks noChangeAspect="1"/>
          </p:cNvPicPr>
          <p:nvPr/>
        </p:nvPicPr>
        <p:blipFill>
          <a:blip r:embed="rId2"/>
          <a:srcRect l="30270" t="31870" r="5111" b="10650"/>
          <a:stretch>
            <a:fillRect/>
          </a:stretch>
        </p:blipFill>
        <p:spPr>
          <a:xfrm>
            <a:off x="2793999" y="4263041"/>
            <a:ext cx="3889741" cy="2594959"/>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Day 5 With Chester</a:t>
            </a:r>
            <a:endParaRPr lang="en-US" dirty="0"/>
          </a:p>
        </p:txBody>
      </p:sp>
      <p:sp>
        <p:nvSpPr>
          <p:cNvPr id="3" name="Content Placeholder 2"/>
          <p:cNvSpPr>
            <a:spLocks noGrp="1"/>
          </p:cNvSpPr>
          <p:nvPr>
            <p:ph idx="1"/>
          </p:nvPr>
        </p:nvSpPr>
        <p:spPr>
          <a:xfrm>
            <a:off x="481263" y="2286000"/>
            <a:ext cx="8002337" cy="3840163"/>
          </a:xfrm>
        </p:spPr>
        <p:txBody>
          <a:bodyPr/>
          <a:lstStyle/>
          <a:p>
            <a:r>
              <a:rPr lang="en-US" dirty="0" smtClean="0">
                <a:solidFill>
                  <a:srgbClr val="FF0000"/>
                </a:solidFill>
              </a:rPr>
              <a:t>This was the best day of my life Chester had finally hatched! I had so many plans for him now. The first thing we were going to go do was get him a new bigger bowl. Sydney was going to take him since it was his choice. Once we got to the store he told her that he didn’t care how big the bowl was as long as he was with Sydney and I.  </a:t>
            </a:r>
            <a:endParaRPr lang="en-US" dirty="0">
              <a:solidFill>
                <a:srgbClr val="FF0000"/>
              </a:solidFill>
            </a:endParaRPr>
          </a:p>
        </p:txBody>
      </p:sp>
      <p:pic>
        <p:nvPicPr>
          <p:cNvPr id="4" name="Picture 3" descr="Slide6.jpg"/>
          <p:cNvPicPr>
            <a:picLocks noChangeAspect="1"/>
          </p:cNvPicPr>
          <p:nvPr/>
        </p:nvPicPr>
        <p:blipFill>
          <a:blip r:embed="rId2"/>
          <a:srcRect l="6388" t="25969" r="4690" b="11297"/>
          <a:stretch>
            <a:fillRect/>
          </a:stretch>
        </p:blipFill>
        <p:spPr>
          <a:xfrm>
            <a:off x="1794634" y="3932347"/>
            <a:ext cx="5011165" cy="265152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Anatomy of Chester</a:t>
            </a:r>
            <a:endParaRPr lang="en-US" dirty="0"/>
          </a:p>
        </p:txBody>
      </p:sp>
      <p:sp>
        <p:nvSpPr>
          <p:cNvPr id="3" name="Content Placeholder 2"/>
          <p:cNvSpPr>
            <a:spLocks noGrp="1"/>
          </p:cNvSpPr>
          <p:nvPr>
            <p:ph idx="1"/>
          </p:nvPr>
        </p:nvSpPr>
        <p:spPr>
          <a:xfrm>
            <a:off x="658813" y="2286000"/>
            <a:ext cx="7824787" cy="3840163"/>
          </a:xfrm>
        </p:spPr>
        <p:txBody>
          <a:bodyPr>
            <a:normAutofit fontScale="92500" lnSpcReduction="20000"/>
          </a:bodyPr>
          <a:lstStyle/>
          <a:p>
            <a:r>
              <a:rPr lang="en-US" dirty="0" smtClean="0">
                <a:solidFill>
                  <a:srgbClr val="FF0000"/>
                </a:solidFill>
              </a:rPr>
              <a:t>• </a:t>
            </a:r>
            <a:r>
              <a:rPr lang="en-US" dirty="0" smtClean="0">
                <a:solidFill>
                  <a:srgbClr val="FF0000"/>
                </a:solidFill>
              </a:rPr>
              <a:t>filament- Hair like </a:t>
            </a:r>
            <a:r>
              <a:rPr lang="en-US" dirty="0" err="1" smtClean="0">
                <a:solidFill>
                  <a:srgbClr val="FF0000"/>
                </a:solidFill>
              </a:rPr>
              <a:t>sturcture</a:t>
            </a:r>
            <a:r>
              <a:rPr lang="en-US" dirty="0" smtClean="0">
                <a:solidFill>
                  <a:srgbClr val="FF0000"/>
                </a:solidFill>
              </a:rPr>
              <a:t> coming out of the </a:t>
            </a:r>
            <a:r>
              <a:rPr lang="en-US" dirty="0" err="1" smtClean="0">
                <a:solidFill>
                  <a:srgbClr val="FF0000"/>
                </a:solidFill>
              </a:rPr>
              <a:t>Medaka</a:t>
            </a:r>
            <a:r>
              <a:rPr lang="en-US" dirty="0" smtClean="0">
                <a:solidFill>
                  <a:srgbClr val="FF0000"/>
                </a:solidFill>
              </a:rPr>
              <a:t>. The function of these is to protect the egg.</a:t>
            </a:r>
          </a:p>
          <a:p>
            <a:endParaRPr lang="en-US" dirty="0" smtClean="0">
              <a:solidFill>
                <a:srgbClr val="FF0000"/>
              </a:solidFill>
            </a:endParaRPr>
          </a:p>
          <a:p>
            <a:pPr>
              <a:buNone/>
            </a:pPr>
            <a:r>
              <a:rPr lang="en-US" dirty="0" smtClean="0">
                <a:solidFill>
                  <a:srgbClr val="FF0000"/>
                </a:solidFill>
              </a:rPr>
              <a:t>• </a:t>
            </a:r>
            <a:r>
              <a:rPr lang="en-US" dirty="0" err="1" smtClean="0">
                <a:solidFill>
                  <a:srgbClr val="FF0000"/>
                </a:solidFill>
              </a:rPr>
              <a:t>chorion</a:t>
            </a:r>
            <a:r>
              <a:rPr lang="en-US" dirty="0" smtClean="0">
                <a:solidFill>
                  <a:srgbClr val="FF0000"/>
                </a:solidFill>
              </a:rPr>
              <a:t>- This is a membrane that is found between the mother and Fetus. It is formed by layers and surrounds or protect the embryo.</a:t>
            </a:r>
          </a:p>
          <a:p>
            <a:r>
              <a:rPr lang="en-US" dirty="0" smtClean="0">
                <a:solidFill>
                  <a:srgbClr val="FF0000"/>
                </a:solidFill>
              </a:rPr>
              <a:t>Mouth/ Jaws- The jaws form the opening </a:t>
            </a:r>
            <a:r>
              <a:rPr lang="en-US" dirty="0" err="1" smtClean="0">
                <a:solidFill>
                  <a:srgbClr val="FF0000"/>
                </a:solidFill>
              </a:rPr>
              <a:t>fo</a:t>
            </a:r>
            <a:r>
              <a:rPr lang="en-US" dirty="0" smtClean="0">
                <a:solidFill>
                  <a:srgbClr val="FF0000"/>
                </a:solidFill>
              </a:rPr>
              <a:t> the mouth. The mouth is the natural opening in which food passes into the body</a:t>
            </a:r>
          </a:p>
          <a:p>
            <a:endParaRPr lang="en-US" dirty="0" smtClean="0">
              <a:solidFill>
                <a:srgbClr val="FF0000"/>
              </a:solidFill>
            </a:endParaRPr>
          </a:p>
          <a:p>
            <a:r>
              <a:rPr lang="en-US" dirty="0" smtClean="0">
                <a:solidFill>
                  <a:srgbClr val="FF0000"/>
                </a:solidFill>
              </a:rPr>
              <a:t>• cytoplasm- This is enclosed within the plasma membrane. The cytoplasm contains many cell parts and is the location where many cell processes occur</a:t>
            </a:r>
          </a:p>
          <a:p>
            <a:pPr>
              <a:buNone/>
            </a:pPr>
            <a:endParaRPr lang="en-US" dirty="0" smtClean="0">
              <a:solidFill>
                <a:srgbClr val="FF0000"/>
              </a:solidFill>
            </a:endParaRPr>
          </a:p>
        </p:txBody>
      </p:sp>
    </p:spTree>
  </p:cSld>
  <p:clrMapOvr>
    <a:masterClrMapping/>
  </p:clrMapOvr>
</p:sld>
</file>

<file path=ppt/theme/theme1.xml><?xml version="1.0" encoding="utf-8"?>
<a:theme xmlns:a="http://schemas.openxmlformats.org/drawingml/2006/main" name="Codex">
  <a:themeElements>
    <a:clrScheme name="Codex">
      <a:dk1>
        <a:sysClr val="windowText" lastClr="000000"/>
      </a:dk1>
      <a:lt1>
        <a:sysClr val="window" lastClr="FFFFFF"/>
      </a:lt1>
      <a:dk2>
        <a:srgbClr val="59564B"/>
      </a:dk2>
      <a:lt2>
        <a:srgbClr val="DFDAC7"/>
      </a:lt2>
      <a:accent1>
        <a:srgbClr val="990000"/>
      </a:accent1>
      <a:accent2>
        <a:srgbClr val="EFAB16"/>
      </a:accent2>
      <a:accent3>
        <a:srgbClr val="78AC35"/>
      </a:accent3>
      <a:accent4>
        <a:srgbClr val="35ACA2"/>
      </a:accent4>
      <a:accent5>
        <a:srgbClr val="4083CF"/>
      </a:accent5>
      <a:accent6>
        <a:srgbClr val="0D335E"/>
      </a:accent6>
      <a:hlink>
        <a:srgbClr val="EF8E1C"/>
      </a:hlink>
      <a:folHlink>
        <a:srgbClr val="FEC60B"/>
      </a:folHlink>
    </a:clrScheme>
    <a:fontScheme name="Codex">
      <a:majorFont>
        <a:latin typeface="Calisto MT"/>
        <a:ea typeface=""/>
        <a:cs typeface=""/>
        <a:font script="Jpan" typeface="ＭＳ 明朝"/>
      </a:majorFont>
      <a:minorFont>
        <a:latin typeface="Calisto MT"/>
        <a:ea typeface=""/>
        <a:cs typeface=""/>
        <a:font script="Jpan" typeface="ＭＳ 明朝"/>
      </a:minorFont>
    </a:fontScheme>
    <a:fmtScheme name="Codex">
      <a:fillStyleLst>
        <a:solidFill>
          <a:schemeClr val="phClr"/>
        </a:solidFill>
        <a:gradFill rotWithShape="1">
          <a:gsLst>
            <a:gs pos="0">
              <a:schemeClr val="phClr">
                <a:tint val="100000"/>
                <a:shade val="60000"/>
                <a:satMod val="135000"/>
              </a:schemeClr>
            </a:gs>
            <a:gs pos="100000">
              <a:schemeClr val="phClr">
                <a:tint val="100000"/>
                <a:shade val="94000"/>
                <a:satMod val="135000"/>
              </a:schemeClr>
            </a:gs>
          </a:gsLst>
          <a:lin ang="16200000" scaled="1"/>
        </a:gradFill>
        <a:gradFill rotWithShape="1">
          <a:gsLst>
            <a:gs pos="0">
              <a:schemeClr val="phClr">
                <a:shade val="51000"/>
                <a:alpha val="90000"/>
                <a:satMod val="115000"/>
              </a:schemeClr>
            </a:gs>
            <a:gs pos="100000">
              <a:schemeClr val="phClr">
                <a:shade val="94000"/>
                <a:alpha val="90000"/>
                <a:satMod val="135000"/>
              </a:schemeClr>
            </a:gs>
          </a:gsLst>
          <a:lin ang="5400000" scaled="1"/>
        </a:gradFill>
      </a:fillStyleLst>
      <a:lnStyleLst>
        <a:ln w="15875" cap="flat" cmpd="sng" algn="ctr">
          <a:solidFill>
            <a:schemeClr val="phClr">
              <a:shade val="95000"/>
              <a:satMod val="105000"/>
            </a:schemeClr>
          </a:solidFill>
          <a:prstDash val="solid"/>
        </a:ln>
        <a:ln w="34925" cap="flat" cmpd="sng" algn="ctr">
          <a:solidFill>
            <a:schemeClr val="phClr"/>
          </a:solidFill>
          <a:prstDash val="solid"/>
        </a:ln>
        <a:ln w="34925" cap="flat" cmpd="sng" algn="ctr">
          <a:solidFill>
            <a:schemeClr val="phClr"/>
          </a:solidFill>
          <a:prstDash val="solid"/>
        </a:ln>
      </a:lnStyleLst>
      <a:effectStyleLst>
        <a:effectStyle>
          <a:effectLst/>
        </a:effectStyle>
        <a:effectStyle>
          <a:effectLst/>
        </a:effectStyle>
        <a:effectStyle>
          <a:effectLst>
            <a:outerShdw blurRad="50800" dist="12700" dir="5400000" rotWithShape="0">
              <a:srgbClr val="525252">
                <a:alpha val="85000"/>
              </a:srgbClr>
            </a:outerShdw>
          </a:effectLst>
          <a:scene3d>
            <a:camera prst="orthographicFront">
              <a:rot lat="0" lon="0" rev="0"/>
            </a:camera>
            <a:lightRig rig="sunrise" dir="t">
              <a:rot lat="0" lon="0" rev="6000000"/>
            </a:lightRig>
          </a:scene3d>
          <a:sp3d prstMaterial="matte">
            <a:bevelT w="50800" h="4445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515</TotalTime>
  <Words>838</Words>
  <Application>Microsoft Macintosh PowerPoint</Application>
  <PresentationFormat>On-screen Show (4:3)</PresentationFormat>
  <Paragraphs>46</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Codex</vt:lpstr>
      <vt:lpstr>The life of Chester the fish</vt:lpstr>
      <vt:lpstr>What Chester needs before hatching</vt:lpstr>
      <vt:lpstr>What Chester Needs after hatching </vt:lpstr>
      <vt:lpstr>Day 1 With Chester</vt:lpstr>
      <vt:lpstr>Day 2 With Chester</vt:lpstr>
      <vt:lpstr>Day 3 With Chester </vt:lpstr>
      <vt:lpstr>Day 4 With Chester</vt:lpstr>
      <vt:lpstr>Day 5 With Chester</vt:lpstr>
      <vt:lpstr>The Anatomy of Chester</vt:lpstr>
      <vt:lpstr>The Anatomy of Chester</vt:lpstr>
      <vt:lpstr>The Anatomy of Chester</vt:lpstr>
      <vt:lpstr>Recources</vt:lpstr>
    </vt:vector>
  </TitlesOfParts>
  <Company>PASD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life of Chester the fish</dc:title>
  <dc:creator>Administrator</dc:creator>
  <cp:lastModifiedBy>Administrator</cp:lastModifiedBy>
  <cp:revision>3</cp:revision>
  <dcterms:created xsi:type="dcterms:W3CDTF">2011-04-27T22:23:53Z</dcterms:created>
  <dcterms:modified xsi:type="dcterms:W3CDTF">2011-04-28T02:07:08Z</dcterms:modified>
</cp:coreProperties>
</file>